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7254875" cy="10383838"/>
  <p:notesSz cx="6797675" cy="9926638"/>
  <p:defaultTextStyle>
    <a:defPPr>
      <a:defRPr lang="ko-KR"/>
    </a:defPPr>
    <a:lvl1pPr marL="0" algn="l" defTabSz="962040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1020" algn="l" defTabSz="962040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2040" algn="l" defTabSz="962040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3060" algn="l" defTabSz="962040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4080" algn="l" defTabSz="962040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5101" algn="l" defTabSz="962040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6121" algn="l" defTabSz="962040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7141" algn="l" defTabSz="962040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8161" algn="l" defTabSz="962040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0EB2"/>
    <a:srgbClr val="7A5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192" y="546"/>
      </p:cViewPr>
      <p:guideLst>
        <p:guide orient="horz" pos="3271"/>
        <p:guide pos="22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44116" y="3225724"/>
            <a:ext cx="6166644" cy="222579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88231" y="5884175"/>
            <a:ext cx="5078413" cy="26536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4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5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6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7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8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54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943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259784" y="415838"/>
            <a:ext cx="1632347" cy="88599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62744" y="415838"/>
            <a:ext cx="4776126" cy="88599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281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55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3085" y="6672577"/>
            <a:ext cx="6166644" cy="206234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73085" y="4401117"/>
            <a:ext cx="6166644" cy="2271463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0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30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40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51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6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671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481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62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62744" y="2422899"/>
            <a:ext cx="3204236" cy="685285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687895" y="2422899"/>
            <a:ext cx="3204236" cy="685285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80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2747" y="2324346"/>
            <a:ext cx="3205496" cy="96867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020" indent="0">
              <a:buNone/>
              <a:defRPr sz="2100" b="1"/>
            </a:lvl2pPr>
            <a:lvl3pPr marL="962040" indent="0">
              <a:buNone/>
              <a:defRPr sz="1900" b="1"/>
            </a:lvl3pPr>
            <a:lvl4pPr marL="1443060" indent="0">
              <a:buNone/>
              <a:defRPr sz="1700" b="1"/>
            </a:lvl4pPr>
            <a:lvl5pPr marL="1924080" indent="0">
              <a:buNone/>
              <a:defRPr sz="1700" b="1"/>
            </a:lvl5pPr>
            <a:lvl6pPr marL="2405101" indent="0">
              <a:buNone/>
              <a:defRPr sz="1700" b="1"/>
            </a:lvl6pPr>
            <a:lvl7pPr marL="2886121" indent="0">
              <a:buNone/>
              <a:defRPr sz="1700" b="1"/>
            </a:lvl7pPr>
            <a:lvl8pPr marL="3367141" indent="0">
              <a:buNone/>
              <a:defRPr sz="1700" b="1"/>
            </a:lvl8pPr>
            <a:lvl9pPr marL="3848161" indent="0">
              <a:buNone/>
              <a:defRPr sz="17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62747" y="3293023"/>
            <a:ext cx="3205496" cy="59827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685379" y="2324346"/>
            <a:ext cx="3206755" cy="96867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020" indent="0">
              <a:buNone/>
              <a:defRPr sz="2100" b="1"/>
            </a:lvl2pPr>
            <a:lvl3pPr marL="962040" indent="0">
              <a:buNone/>
              <a:defRPr sz="1900" b="1"/>
            </a:lvl3pPr>
            <a:lvl4pPr marL="1443060" indent="0">
              <a:buNone/>
              <a:defRPr sz="1700" b="1"/>
            </a:lvl4pPr>
            <a:lvl5pPr marL="1924080" indent="0">
              <a:buNone/>
              <a:defRPr sz="1700" b="1"/>
            </a:lvl5pPr>
            <a:lvl6pPr marL="2405101" indent="0">
              <a:buNone/>
              <a:defRPr sz="1700" b="1"/>
            </a:lvl6pPr>
            <a:lvl7pPr marL="2886121" indent="0">
              <a:buNone/>
              <a:defRPr sz="1700" b="1"/>
            </a:lvl7pPr>
            <a:lvl8pPr marL="3367141" indent="0">
              <a:buNone/>
              <a:defRPr sz="1700" b="1"/>
            </a:lvl8pPr>
            <a:lvl9pPr marL="3848161" indent="0">
              <a:buNone/>
              <a:defRPr sz="17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685379" y="3293023"/>
            <a:ext cx="3206755" cy="59827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98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75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8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2746" y="413432"/>
            <a:ext cx="2386804" cy="175948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36457" y="413434"/>
            <a:ext cx="4055677" cy="886231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62746" y="2172917"/>
            <a:ext cx="2386804" cy="7102835"/>
          </a:xfrm>
        </p:spPr>
        <p:txBody>
          <a:bodyPr/>
          <a:lstStyle>
            <a:lvl1pPr marL="0" indent="0">
              <a:buNone/>
              <a:defRPr sz="1500"/>
            </a:lvl1pPr>
            <a:lvl2pPr marL="481020" indent="0">
              <a:buNone/>
              <a:defRPr sz="1300"/>
            </a:lvl2pPr>
            <a:lvl3pPr marL="962040" indent="0">
              <a:buNone/>
              <a:defRPr sz="1100"/>
            </a:lvl3pPr>
            <a:lvl4pPr marL="1443060" indent="0">
              <a:buNone/>
              <a:defRPr sz="900"/>
            </a:lvl4pPr>
            <a:lvl5pPr marL="1924080" indent="0">
              <a:buNone/>
              <a:defRPr sz="900"/>
            </a:lvl5pPr>
            <a:lvl6pPr marL="2405101" indent="0">
              <a:buNone/>
              <a:defRPr sz="900"/>
            </a:lvl6pPr>
            <a:lvl7pPr marL="2886121" indent="0">
              <a:buNone/>
              <a:defRPr sz="900"/>
            </a:lvl7pPr>
            <a:lvl8pPr marL="3367141" indent="0">
              <a:buNone/>
              <a:defRPr sz="900"/>
            </a:lvl8pPr>
            <a:lvl9pPr marL="3848161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884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2006" y="7268689"/>
            <a:ext cx="4352925" cy="85811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22006" y="927815"/>
            <a:ext cx="4352925" cy="6230303"/>
          </a:xfrm>
        </p:spPr>
        <p:txBody>
          <a:bodyPr/>
          <a:lstStyle>
            <a:lvl1pPr marL="0" indent="0">
              <a:buNone/>
              <a:defRPr sz="3400"/>
            </a:lvl1pPr>
            <a:lvl2pPr marL="481020" indent="0">
              <a:buNone/>
              <a:defRPr sz="2900"/>
            </a:lvl2pPr>
            <a:lvl3pPr marL="962040" indent="0">
              <a:buNone/>
              <a:defRPr sz="2500"/>
            </a:lvl3pPr>
            <a:lvl4pPr marL="1443060" indent="0">
              <a:buNone/>
              <a:defRPr sz="2100"/>
            </a:lvl4pPr>
            <a:lvl5pPr marL="1924080" indent="0">
              <a:buNone/>
              <a:defRPr sz="2100"/>
            </a:lvl5pPr>
            <a:lvl6pPr marL="2405101" indent="0">
              <a:buNone/>
              <a:defRPr sz="2100"/>
            </a:lvl6pPr>
            <a:lvl7pPr marL="2886121" indent="0">
              <a:buNone/>
              <a:defRPr sz="2100"/>
            </a:lvl7pPr>
            <a:lvl8pPr marL="3367141" indent="0">
              <a:buNone/>
              <a:defRPr sz="2100"/>
            </a:lvl8pPr>
            <a:lvl9pPr marL="3848161" indent="0">
              <a:buNone/>
              <a:defRPr sz="21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22006" y="8126799"/>
            <a:ext cx="4352925" cy="1218658"/>
          </a:xfrm>
        </p:spPr>
        <p:txBody>
          <a:bodyPr/>
          <a:lstStyle>
            <a:lvl1pPr marL="0" indent="0">
              <a:buNone/>
              <a:defRPr sz="1500"/>
            </a:lvl1pPr>
            <a:lvl2pPr marL="481020" indent="0">
              <a:buNone/>
              <a:defRPr sz="1300"/>
            </a:lvl2pPr>
            <a:lvl3pPr marL="962040" indent="0">
              <a:buNone/>
              <a:defRPr sz="1100"/>
            </a:lvl3pPr>
            <a:lvl4pPr marL="1443060" indent="0">
              <a:buNone/>
              <a:defRPr sz="900"/>
            </a:lvl4pPr>
            <a:lvl5pPr marL="1924080" indent="0">
              <a:buNone/>
              <a:defRPr sz="900"/>
            </a:lvl5pPr>
            <a:lvl6pPr marL="2405101" indent="0">
              <a:buNone/>
              <a:defRPr sz="900"/>
            </a:lvl6pPr>
            <a:lvl7pPr marL="2886121" indent="0">
              <a:buNone/>
              <a:defRPr sz="900"/>
            </a:lvl7pPr>
            <a:lvl8pPr marL="3367141" indent="0">
              <a:buNone/>
              <a:defRPr sz="900"/>
            </a:lvl8pPr>
            <a:lvl9pPr marL="3848161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6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62744" y="415834"/>
            <a:ext cx="6529388" cy="1730640"/>
          </a:xfrm>
          <a:prstGeom prst="rect">
            <a:avLst/>
          </a:prstGeom>
        </p:spPr>
        <p:txBody>
          <a:bodyPr vert="horz" lIns="96204" tIns="48102" rIns="96204" bIns="48102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2744" y="2422899"/>
            <a:ext cx="6529388" cy="6852853"/>
          </a:xfrm>
          <a:prstGeom prst="rect">
            <a:avLst/>
          </a:prstGeom>
        </p:spPr>
        <p:txBody>
          <a:bodyPr vert="horz" lIns="96204" tIns="48102" rIns="96204" bIns="48102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62744" y="9624283"/>
            <a:ext cx="1692804" cy="552842"/>
          </a:xfrm>
          <a:prstGeom prst="rect">
            <a:avLst/>
          </a:prstGeom>
        </p:spPr>
        <p:txBody>
          <a:bodyPr vert="horz" lIns="96204" tIns="48102" rIns="96204" bIns="481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F5944-7B5A-4A19-93EC-AA4CA418D7D0}" type="datetimeFigureOut">
              <a:rPr lang="ko-KR" altLang="en-US" smtClean="0"/>
              <a:t>2022-07-26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478749" y="9624283"/>
            <a:ext cx="2297377" cy="552842"/>
          </a:xfrm>
          <a:prstGeom prst="rect">
            <a:avLst/>
          </a:prstGeom>
        </p:spPr>
        <p:txBody>
          <a:bodyPr vert="horz" lIns="96204" tIns="48102" rIns="96204" bIns="481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199327" y="9624283"/>
            <a:ext cx="1692804" cy="552842"/>
          </a:xfrm>
          <a:prstGeom prst="rect">
            <a:avLst/>
          </a:prstGeom>
        </p:spPr>
        <p:txBody>
          <a:bodyPr vert="horz" lIns="96204" tIns="48102" rIns="96204" bIns="481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7ADA-1C87-4E71-86C1-C6FF6FD45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59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2040" rtl="0" eaLnBrk="1" latinLnBrk="1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765" indent="-360765" algn="l" defTabSz="962040" rtl="0" eaLnBrk="1" latinLnBrk="1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1658" indent="-300638" algn="l" defTabSz="962040" rtl="0" eaLnBrk="1" latinLnBrk="1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2550" indent="-240510" algn="l" defTabSz="962040" rtl="0" eaLnBrk="1" latinLnBrk="1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3570" indent="-240510" algn="l" defTabSz="962040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4591" indent="-240510" algn="l" defTabSz="962040" rtl="0" eaLnBrk="1" latinLnBrk="1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5611" indent="-240510" algn="l" defTabSz="962040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631" indent="-240510" algn="l" defTabSz="962040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651" indent="-240510" algn="l" defTabSz="962040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8671" indent="-240510" algn="l" defTabSz="962040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6204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020" algn="l" defTabSz="96204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040" algn="l" defTabSz="96204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3060" algn="l" defTabSz="96204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4080" algn="l" defTabSz="96204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5101" algn="l" defTabSz="96204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6121" algn="l" defTabSz="96204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7141" algn="l" defTabSz="96204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8161" algn="l" defTabSz="96204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-25910" y="1289456"/>
            <a:ext cx="7280785" cy="70773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6204" tIns="48102" rIns="96204" bIns="48102" rtlCol="0" anchor="ctr"/>
          <a:lstStyle/>
          <a:p>
            <a:pPr algn="ctr"/>
            <a:endParaRPr lang="ko-KR" altLang="en-US"/>
          </a:p>
        </p:txBody>
      </p:sp>
      <p:sp>
        <p:nvSpPr>
          <p:cNvPr id="7" name="내용 개체 틀 6"/>
          <p:cNvSpPr>
            <a:spLocks noGrp="1"/>
          </p:cNvSpPr>
          <p:nvPr>
            <p:ph idx="4294967295"/>
          </p:nvPr>
        </p:nvSpPr>
        <p:spPr>
          <a:xfrm>
            <a:off x="2" y="0"/>
            <a:ext cx="7280066" cy="10383838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ko-KR" altLang="en-US" sz="1700" dirty="0"/>
              <a:t/>
            </a:r>
            <a:br>
              <a:rPr lang="ko-KR" altLang="en-US" sz="1700" dirty="0"/>
            </a:br>
            <a:endParaRPr lang="ko-KR" altLang="en-US" sz="1700" dirty="0"/>
          </a:p>
        </p:txBody>
      </p:sp>
      <p:sp>
        <p:nvSpPr>
          <p:cNvPr id="12" name="직사각형 11"/>
          <p:cNvSpPr/>
          <p:nvPr/>
        </p:nvSpPr>
        <p:spPr>
          <a:xfrm>
            <a:off x="-25909" y="8375221"/>
            <a:ext cx="7280784" cy="20732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6204" tIns="48102" rIns="96204" bIns="48102" rtlCol="0" anchor="ctr"/>
          <a:lstStyle/>
          <a:p>
            <a:pPr fontAlgn="base" latinLnBrk="0">
              <a:lnSpc>
                <a:spcPct val="120000"/>
              </a:lnSpc>
            </a:pPr>
            <a:endParaRPr lang="en-US" altLang="ko-KR" sz="1100" kern="0" dirty="0">
              <a:solidFill>
                <a:srgbClr val="D90909"/>
              </a:solidFill>
            </a:endParaRPr>
          </a:p>
          <a:p>
            <a:pPr fontAlgn="base" latinLnBrk="0">
              <a:lnSpc>
                <a:spcPct val="120000"/>
              </a:lnSpc>
            </a:pPr>
            <a:endParaRPr lang="en-US" altLang="ko-KR" sz="1100" kern="0" dirty="0">
              <a:solidFill>
                <a:srgbClr val="D90909"/>
              </a:solidFill>
            </a:endParaRPr>
          </a:p>
          <a:p>
            <a:pPr fontAlgn="base" latinLnBrk="0"/>
            <a:endParaRPr lang="en-US" altLang="ko-KR" sz="1400" dirty="0" smtClean="0"/>
          </a:p>
          <a:p>
            <a:pPr fontAlgn="base" latinLnBrk="0"/>
            <a:endParaRPr lang="en-US" altLang="ko-KR" sz="1400" dirty="0"/>
          </a:p>
          <a:p>
            <a:pPr fontAlgn="base" latinLnBrk="0"/>
            <a:endParaRPr lang="en-US" altLang="ko-KR" sz="1400" dirty="0" smtClean="0"/>
          </a:p>
          <a:p>
            <a:pPr fontAlgn="base" latinLnBrk="0"/>
            <a:endParaRPr lang="en-US" altLang="ko-KR" sz="1400" dirty="0"/>
          </a:p>
          <a:p>
            <a:pPr fontAlgn="base" latinLnBrk="0"/>
            <a:r>
              <a:rPr lang="en-US" altLang="ko-KR" sz="1400" dirty="0" smtClean="0"/>
              <a:t>-  </a:t>
            </a:r>
            <a:r>
              <a:rPr lang="ko-KR" altLang="en-US" sz="1400" dirty="0"/>
              <a:t>문 의 및 접수 </a:t>
            </a:r>
            <a:r>
              <a:rPr lang="en-US" altLang="ko-KR" sz="1400" dirty="0"/>
              <a:t>:</a:t>
            </a:r>
            <a:r>
              <a:rPr lang="ko-KR" altLang="en-US" sz="1400" dirty="0"/>
              <a:t> </a:t>
            </a:r>
            <a:r>
              <a:rPr lang="en-US" altLang="ko-KR" sz="1400" dirty="0"/>
              <a:t>☎ </a:t>
            </a:r>
            <a:r>
              <a:rPr lang="en-US" altLang="ko-KR" sz="1400" b="1" dirty="0" smtClean="0"/>
              <a:t>041-353-1316</a:t>
            </a:r>
            <a:endParaRPr lang="en-US" altLang="ko-KR" sz="1400" dirty="0"/>
          </a:p>
          <a:p>
            <a:pPr fontAlgn="t"/>
            <a:r>
              <a:rPr lang="en-US" altLang="ko-KR" sz="1400" dirty="0"/>
              <a:t>-  </a:t>
            </a:r>
            <a:r>
              <a:rPr lang="ko-KR" altLang="en-US" sz="1400" dirty="0"/>
              <a:t>주 소 </a:t>
            </a:r>
            <a:r>
              <a:rPr lang="en-US" altLang="ko-KR" sz="1400" dirty="0"/>
              <a:t>: </a:t>
            </a:r>
            <a:r>
              <a:rPr lang="ko-KR" altLang="en-US" sz="1400" dirty="0"/>
              <a:t>충남 </a:t>
            </a:r>
            <a:r>
              <a:rPr lang="ko-KR" altLang="en-US" sz="1400" dirty="0" err="1"/>
              <a:t>당진시</a:t>
            </a:r>
            <a:r>
              <a:rPr lang="ko-KR" altLang="en-US" sz="1400" dirty="0"/>
              <a:t> 고대면 고대로 </a:t>
            </a:r>
            <a:r>
              <a:rPr lang="en-US" altLang="ko-KR" sz="1400" dirty="0"/>
              <a:t>33 </a:t>
            </a:r>
            <a:r>
              <a:rPr lang="ko-KR" altLang="en-US" sz="1400" dirty="0"/>
              <a:t>당진종합운동장</a:t>
            </a:r>
            <a:r>
              <a:rPr lang="en-US" altLang="ko-KR" sz="1400" dirty="0"/>
              <a:t>1</a:t>
            </a:r>
            <a:r>
              <a:rPr lang="ko-KR" altLang="en-US" sz="1400" dirty="0"/>
              <a:t>층</a:t>
            </a:r>
            <a:endParaRPr lang="en-US" altLang="ko-KR" sz="1400" dirty="0"/>
          </a:p>
          <a:p>
            <a:pPr fontAlgn="t"/>
            <a:r>
              <a:rPr lang="en-US" altLang="ko-KR" sz="1400" dirty="0"/>
              <a:t>-  </a:t>
            </a:r>
            <a:r>
              <a:rPr lang="ko-KR" altLang="en-US" sz="1400" dirty="0"/>
              <a:t>홈페이지 </a:t>
            </a:r>
            <a:r>
              <a:rPr lang="en-US" altLang="ko-KR" sz="1400" dirty="0"/>
              <a:t>: (</a:t>
            </a:r>
            <a:r>
              <a:rPr lang="ko-KR" altLang="en-US" sz="1400" dirty="0"/>
              <a:t>사</a:t>
            </a:r>
            <a:r>
              <a:rPr lang="en-US" altLang="ko-KR" sz="1400" dirty="0"/>
              <a:t>)</a:t>
            </a:r>
            <a:r>
              <a:rPr lang="ko-KR" altLang="en-US" sz="1400" dirty="0" err="1"/>
              <a:t>당진해나루스포츠클럽</a:t>
            </a:r>
            <a:endParaRPr lang="en-US" altLang="ko-KR" sz="1400" dirty="0"/>
          </a:p>
          <a:p>
            <a:pPr fontAlgn="t"/>
            <a:endParaRPr lang="en-US" altLang="ko-KR" sz="1400" dirty="0"/>
          </a:p>
          <a:p>
            <a:pPr fontAlgn="base" latinLnBrk="0">
              <a:lnSpc>
                <a:spcPct val="108000"/>
              </a:lnSpc>
            </a:pPr>
            <a:r>
              <a:rPr lang="ko-KR" altLang="en-US" sz="1300" kern="0" dirty="0">
                <a:solidFill>
                  <a:srgbClr val="000000"/>
                </a:solidFill>
              </a:rPr>
              <a:t>●주 최 </a:t>
            </a:r>
            <a:r>
              <a:rPr lang="en-US" altLang="ko-KR" sz="1300" kern="0" dirty="0">
                <a:solidFill>
                  <a:srgbClr val="000000"/>
                </a:solidFill>
              </a:rPr>
              <a:t>: </a:t>
            </a:r>
            <a:r>
              <a:rPr lang="ko-KR" altLang="en-US" sz="1300" kern="0" dirty="0">
                <a:solidFill>
                  <a:srgbClr val="000000"/>
                </a:solidFill>
              </a:rPr>
              <a:t>대한체육회 ●주 관 </a:t>
            </a:r>
            <a:r>
              <a:rPr lang="en-US" altLang="ko-KR" sz="1300" kern="0" dirty="0">
                <a:solidFill>
                  <a:srgbClr val="000000"/>
                </a:solidFill>
              </a:rPr>
              <a:t>: (</a:t>
            </a:r>
            <a:r>
              <a:rPr lang="ko-KR" altLang="en-US" sz="1300" kern="0" dirty="0">
                <a:solidFill>
                  <a:srgbClr val="000000"/>
                </a:solidFill>
              </a:rPr>
              <a:t>사</a:t>
            </a:r>
            <a:r>
              <a:rPr lang="en-US" altLang="ko-KR" sz="1300" kern="0" dirty="0">
                <a:solidFill>
                  <a:srgbClr val="000000"/>
                </a:solidFill>
              </a:rPr>
              <a:t>)</a:t>
            </a:r>
            <a:r>
              <a:rPr lang="ko-KR" altLang="en-US" sz="1300" kern="0" dirty="0" err="1">
                <a:solidFill>
                  <a:srgbClr val="000000"/>
                </a:solidFill>
              </a:rPr>
              <a:t>당진해나루스포츠클럽</a:t>
            </a:r>
            <a:endParaRPr lang="ko-KR" altLang="en-US" sz="1300" kern="0" dirty="0">
              <a:solidFill>
                <a:srgbClr val="000000"/>
              </a:solidFill>
            </a:endParaRPr>
          </a:p>
          <a:p>
            <a:pPr fontAlgn="base" latinLnBrk="0">
              <a:lnSpc>
                <a:spcPct val="108000"/>
              </a:lnSpc>
            </a:pPr>
            <a:r>
              <a:rPr lang="ko-KR" altLang="en-US" sz="1300" kern="0" dirty="0">
                <a:solidFill>
                  <a:srgbClr val="000000"/>
                </a:solidFill>
              </a:rPr>
              <a:t>●후 원 </a:t>
            </a:r>
            <a:r>
              <a:rPr lang="en-US" altLang="ko-KR" sz="1300" kern="0" dirty="0">
                <a:solidFill>
                  <a:srgbClr val="000000"/>
                </a:solidFill>
              </a:rPr>
              <a:t>: </a:t>
            </a:r>
            <a:r>
              <a:rPr lang="ko-KR" altLang="en-US" sz="1300" kern="0" dirty="0">
                <a:solidFill>
                  <a:srgbClr val="000000"/>
                </a:solidFill>
              </a:rPr>
              <a:t>문화체육관광부</a:t>
            </a:r>
            <a:r>
              <a:rPr lang="en-US" altLang="ko-KR" sz="1300" kern="0" dirty="0">
                <a:solidFill>
                  <a:srgbClr val="000000"/>
                </a:solidFill>
              </a:rPr>
              <a:t>, </a:t>
            </a:r>
            <a:r>
              <a:rPr lang="ko-KR" altLang="en-US" sz="1300" kern="0" dirty="0">
                <a:solidFill>
                  <a:srgbClr val="000000"/>
                </a:solidFill>
              </a:rPr>
              <a:t>국민체육진흥공단</a:t>
            </a:r>
            <a:r>
              <a:rPr lang="en-US" altLang="ko-KR" sz="1300" kern="0" dirty="0">
                <a:solidFill>
                  <a:srgbClr val="000000"/>
                </a:solidFill>
              </a:rPr>
              <a:t>, </a:t>
            </a:r>
            <a:r>
              <a:rPr lang="ko-KR" altLang="en-US" sz="1300" kern="0" dirty="0" smtClean="0">
                <a:solidFill>
                  <a:srgbClr val="000000"/>
                </a:solidFill>
              </a:rPr>
              <a:t>충청남도체육회</a:t>
            </a:r>
            <a:endParaRPr lang="ko-KR" altLang="en-US" sz="1300" kern="0" dirty="0">
              <a:solidFill>
                <a:srgbClr val="000000"/>
              </a:solidFill>
            </a:endParaRPr>
          </a:p>
          <a:p>
            <a:pPr fontAlgn="t">
              <a:lnSpc>
                <a:spcPct val="150000"/>
              </a:lnSpc>
            </a:pPr>
            <a:endParaRPr lang="ko-KR" altLang="en-US" dirty="0"/>
          </a:p>
        </p:txBody>
      </p:sp>
      <p:pic>
        <p:nvPicPr>
          <p:cNvPr id="1027" name="_x216516704" descr="EMB00001c64106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5" y="8512698"/>
            <a:ext cx="3205269" cy="44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0" y="2"/>
            <a:ext cx="7254875" cy="12894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6204" tIns="48102" rIns="96204" bIns="48102" rtlCol="0" anchor="ctr"/>
          <a:lstStyle/>
          <a:p>
            <a:pPr algn="ctr"/>
            <a:r>
              <a:rPr lang="ko-KR" altLang="en-US" sz="3000" b="1" dirty="0" err="1" smtClean="0"/>
              <a:t>기초체력왕</a:t>
            </a:r>
            <a:r>
              <a:rPr lang="ko-KR" altLang="en-US" sz="3000" b="1" dirty="0" smtClean="0"/>
              <a:t> 대회장소 및 일정 안내</a:t>
            </a:r>
            <a:endParaRPr lang="ko-KR" altLang="en-US" sz="3000" b="1" dirty="0"/>
          </a:p>
        </p:txBody>
      </p:sp>
      <p:pic>
        <p:nvPicPr>
          <p:cNvPr id="1026" name="Picture 2" descr="C:\Users\SAMSUNG\AppData\Local\Microsoft\Windows\INetCache\IE\TLODVJ3Y\Finger_hear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008" y="8944186"/>
            <a:ext cx="732436" cy="80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타원 16"/>
          <p:cNvSpPr/>
          <p:nvPr/>
        </p:nvSpPr>
        <p:spPr>
          <a:xfrm>
            <a:off x="-25910" y="1289456"/>
            <a:ext cx="7268821" cy="15982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6204" tIns="48102" rIns="96204" bIns="48102" rtlCol="0" anchor="ctr"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클럽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서산클럽</a:t>
            </a:r>
            <a:endParaRPr lang="en-US" altLang="ko-KR" dirty="0" smtClean="0"/>
          </a:p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날짜 </a:t>
            </a:r>
            <a:r>
              <a:rPr lang="en-US" altLang="ko-KR" dirty="0" smtClean="0"/>
              <a:t>: 7. 29.(</a:t>
            </a:r>
            <a:r>
              <a:rPr lang="ko-KR" altLang="en-US" dirty="0" smtClean="0"/>
              <a:t>금요일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시간 </a:t>
            </a:r>
            <a:r>
              <a:rPr lang="en-US" altLang="ko-KR" dirty="0" smtClean="0"/>
              <a:t>: 12 : 00 </a:t>
            </a:r>
            <a:r>
              <a:rPr lang="ko-KR" altLang="en-US" dirty="0" smtClean="0"/>
              <a:t>식사          </a:t>
            </a:r>
            <a:r>
              <a:rPr lang="en-US" altLang="ko-KR" dirty="0" smtClean="0"/>
              <a:t>13 : 30 </a:t>
            </a:r>
            <a:r>
              <a:rPr lang="ko-KR" altLang="en-US" dirty="0" smtClean="0"/>
              <a:t>대회시작</a:t>
            </a:r>
            <a:endParaRPr lang="ko-KR" altLang="en-US" dirty="0"/>
          </a:p>
        </p:txBody>
      </p:sp>
      <p:sp>
        <p:nvSpPr>
          <p:cNvPr id="2" name="오른쪽 화살표 1"/>
          <p:cNvSpPr/>
          <p:nvPr/>
        </p:nvSpPr>
        <p:spPr>
          <a:xfrm>
            <a:off x="3574453" y="2311599"/>
            <a:ext cx="576064" cy="14401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-17163" y="2912865"/>
            <a:ext cx="7268821" cy="16644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6204" tIns="48102" rIns="96204" bIns="48102" rtlCol="0" anchor="ctr"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클럽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당</a:t>
            </a:r>
            <a:r>
              <a:rPr lang="ko-KR" altLang="en-US" dirty="0"/>
              <a:t>진</a:t>
            </a:r>
            <a:r>
              <a:rPr lang="ko-KR" altLang="en-US" dirty="0" smtClean="0"/>
              <a:t>클럽</a:t>
            </a:r>
            <a:endParaRPr lang="en-US" altLang="ko-KR" dirty="0" smtClean="0"/>
          </a:p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날짜 </a:t>
            </a:r>
            <a:r>
              <a:rPr lang="en-US" altLang="ko-KR" dirty="0" smtClean="0"/>
              <a:t>: 7. 30.(</a:t>
            </a:r>
            <a:r>
              <a:rPr lang="ko-KR" altLang="en-US" dirty="0"/>
              <a:t>토</a:t>
            </a:r>
            <a:r>
              <a:rPr lang="ko-KR" altLang="en-US" dirty="0" smtClean="0"/>
              <a:t>요일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시간 </a:t>
            </a:r>
            <a:r>
              <a:rPr lang="en-US" altLang="ko-KR" dirty="0"/>
              <a:t>: </a:t>
            </a:r>
            <a:r>
              <a:rPr lang="en-US" altLang="ko-KR" dirty="0" smtClean="0"/>
              <a:t>10 </a:t>
            </a:r>
            <a:r>
              <a:rPr lang="en-US" altLang="ko-KR" dirty="0"/>
              <a:t>: </a:t>
            </a:r>
            <a:r>
              <a:rPr lang="en-US" altLang="ko-KR" dirty="0" smtClean="0"/>
              <a:t>00 </a:t>
            </a:r>
            <a:r>
              <a:rPr lang="ko-KR" altLang="en-US" dirty="0"/>
              <a:t>대회시작 </a:t>
            </a:r>
            <a:r>
              <a:rPr lang="ko-KR" altLang="en-US" dirty="0" smtClean="0"/>
              <a:t>        </a:t>
            </a:r>
            <a:r>
              <a:rPr lang="en-US" altLang="ko-KR" dirty="0" smtClean="0"/>
              <a:t>13 : 00 </a:t>
            </a:r>
            <a:r>
              <a:rPr lang="ko-KR" altLang="en-US" dirty="0" smtClean="0"/>
              <a:t>식사</a:t>
            </a:r>
            <a:endParaRPr lang="ko-KR" altLang="en-US" dirty="0"/>
          </a:p>
        </p:txBody>
      </p:sp>
      <p:sp>
        <p:nvSpPr>
          <p:cNvPr id="24" name="타원 23"/>
          <p:cNvSpPr/>
          <p:nvPr/>
        </p:nvSpPr>
        <p:spPr>
          <a:xfrm>
            <a:off x="-6974" y="4614670"/>
            <a:ext cx="7268821" cy="15853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00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6204" tIns="48102" rIns="96204" bIns="48102" rtlCol="0" anchor="ctr"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클럽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보령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예산클럽</a:t>
            </a:r>
            <a:endParaRPr lang="en-US" altLang="ko-KR" dirty="0" smtClean="0"/>
          </a:p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날짜 </a:t>
            </a:r>
            <a:r>
              <a:rPr lang="en-US" altLang="ko-KR" dirty="0" smtClean="0"/>
              <a:t>: 7. 30.(</a:t>
            </a:r>
            <a:r>
              <a:rPr lang="ko-KR" altLang="en-US" dirty="0"/>
              <a:t>토</a:t>
            </a:r>
            <a:r>
              <a:rPr lang="ko-KR" altLang="en-US" dirty="0" smtClean="0"/>
              <a:t>요일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시간 </a:t>
            </a:r>
            <a:r>
              <a:rPr lang="en-US" altLang="ko-KR" dirty="0" smtClean="0"/>
              <a:t>: 12 : 00 </a:t>
            </a:r>
            <a:r>
              <a:rPr lang="ko-KR" altLang="en-US" dirty="0" smtClean="0"/>
              <a:t>식사          </a:t>
            </a:r>
            <a:r>
              <a:rPr lang="en-US" altLang="ko-KR" dirty="0" smtClean="0"/>
              <a:t>13 : 30 </a:t>
            </a:r>
            <a:r>
              <a:rPr lang="ko-KR" altLang="en-US" dirty="0" smtClean="0"/>
              <a:t>대회시작</a:t>
            </a:r>
            <a:endParaRPr lang="ko-KR" altLang="en-US" dirty="0"/>
          </a:p>
        </p:txBody>
      </p:sp>
      <p:sp>
        <p:nvSpPr>
          <p:cNvPr id="29" name="오른쪽 화살표 28"/>
          <p:cNvSpPr/>
          <p:nvPr/>
        </p:nvSpPr>
        <p:spPr>
          <a:xfrm>
            <a:off x="4007900" y="3967783"/>
            <a:ext cx="576064" cy="14401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오른쪽 화살표 22"/>
          <p:cNvSpPr/>
          <p:nvPr/>
        </p:nvSpPr>
        <p:spPr>
          <a:xfrm>
            <a:off x="3574453" y="5630308"/>
            <a:ext cx="576064" cy="14401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4150518" y="6200031"/>
            <a:ext cx="3108350" cy="21668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-6974" y="6208415"/>
            <a:ext cx="3117874" cy="21668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4308325" y="6227219"/>
            <a:ext cx="2792735" cy="5291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96204" tIns="48102" rIns="96204" bIns="48102" rtlCol="0" anchor="ctr"/>
          <a:lstStyle/>
          <a:p>
            <a:pPr algn="ctr"/>
            <a:r>
              <a:rPr lang="ko-KR" altLang="en-US" dirty="0" smtClean="0">
                <a:solidFill>
                  <a:srgbClr val="FFFF00"/>
                </a:solidFill>
              </a:rPr>
              <a:t>식사 장소 안내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150518" y="6755839"/>
            <a:ext cx="3104358" cy="370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1. </a:t>
            </a:r>
            <a:r>
              <a:rPr lang="ko-KR" altLang="en-US" dirty="0" err="1" smtClean="0">
                <a:solidFill>
                  <a:srgbClr val="FFFF00"/>
                </a:solidFill>
              </a:rPr>
              <a:t>이여사메기매운탕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4150518" y="7124856"/>
            <a:ext cx="3108282" cy="370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2. </a:t>
            </a:r>
            <a:r>
              <a:rPr lang="ko-KR" altLang="en-US" dirty="0" err="1" smtClean="0">
                <a:solidFill>
                  <a:srgbClr val="FFFF00"/>
                </a:solidFill>
              </a:rPr>
              <a:t>당진시</a:t>
            </a:r>
            <a:r>
              <a:rPr lang="ko-KR" altLang="en-US" dirty="0" smtClean="0">
                <a:solidFill>
                  <a:srgbClr val="FFFF00"/>
                </a:solidFill>
              </a:rPr>
              <a:t> 먹거리길</a:t>
            </a:r>
            <a:r>
              <a:rPr lang="en-US" altLang="ko-KR" dirty="0" smtClean="0">
                <a:solidFill>
                  <a:srgbClr val="FFFF00"/>
                </a:solidFill>
              </a:rPr>
              <a:t>9-6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155595" y="6227219"/>
            <a:ext cx="2792735" cy="5291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96204" tIns="48102" rIns="96204" bIns="48102" rtlCol="0" anchor="ctr"/>
          <a:lstStyle/>
          <a:p>
            <a:pPr algn="ctr"/>
            <a:r>
              <a:rPr lang="ko-KR" altLang="en-US" dirty="0" smtClean="0">
                <a:solidFill>
                  <a:srgbClr val="FFFF00"/>
                </a:solidFill>
              </a:rPr>
              <a:t>대</a:t>
            </a:r>
            <a:r>
              <a:rPr lang="ko-KR" altLang="en-US" dirty="0">
                <a:solidFill>
                  <a:srgbClr val="FFFF00"/>
                </a:solidFill>
              </a:rPr>
              <a:t>회</a:t>
            </a:r>
            <a:r>
              <a:rPr lang="ko-KR" altLang="en-US" dirty="0" smtClean="0">
                <a:solidFill>
                  <a:srgbClr val="FFFF00"/>
                </a:solidFill>
              </a:rPr>
              <a:t> 장소 안내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-217" y="6755839"/>
            <a:ext cx="3104358" cy="370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1.</a:t>
            </a:r>
            <a:r>
              <a:rPr lang="ko-KR" altLang="en-US" dirty="0">
                <a:solidFill>
                  <a:srgbClr val="FFFF00"/>
                </a:solidFill>
              </a:rPr>
              <a:t> </a:t>
            </a:r>
            <a:r>
              <a:rPr lang="ko-KR" altLang="en-US" dirty="0" smtClean="0">
                <a:solidFill>
                  <a:srgbClr val="FFFF00"/>
                </a:solidFill>
              </a:rPr>
              <a:t>당진종합운동장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-2179" y="7126163"/>
            <a:ext cx="3108282" cy="370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2. </a:t>
            </a:r>
            <a:r>
              <a:rPr lang="ko-KR" altLang="en-US" dirty="0" err="1" smtClean="0">
                <a:solidFill>
                  <a:srgbClr val="FFFF00"/>
                </a:solidFill>
              </a:rPr>
              <a:t>당진시</a:t>
            </a:r>
            <a:r>
              <a:rPr lang="ko-KR" altLang="en-US" dirty="0" smtClean="0">
                <a:solidFill>
                  <a:srgbClr val="FFFF00"/>
                </a:solidFill>
              </a:rPr>
              <a:t> 고대면 고대로</a:t>
            </a:r>
            <a:r>
              <a:rPr lang="en-US" altLang="ko-KR" dirty="0" smtClean="0">
                <a:solidFill>
                  <a:srgbClr val="FFFF00"/>
                </a:solidFill>
              </a:rPr>
              <a:t>33 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2618" y="7822799"/>
            <a:ext cx="3108282" cy="5524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>
                <a:solidFill>
                  <a:srgbClr val="FFFF00"/>
                </a:solidFill>
              </a:rPr>
              <a:t>3</a:t>
            </a:r>
            <a:r>
              <a:rPr lang="en-US" altLang="ko-KR" dirty="0" smtClean="0">
                <a:solidFill>
                  <a:srgbClr val="FFFF00"/>
                </a:solidFill>
              </a:rPr>
              <a:t>. </a:t>
            </a:r>
            <a:r>
              <a:rPr lang="ko-KR" altLang="en-US" dirty="0" smtClean="0">
                <a:solidFill>
                  <a:srgbClr val="FFFF00"/>
                </a:solidFill>
              </a:rPr>
              <a:t>위 주소 검색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150586" y="7829761"/>
            <a:ext cx="3108282" cy="5454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>
                <a:solidFill>
                  <a:srgbClr val="FFFF00"/>
                </a:solidFill>
              </a:rPr>
              <a:t>3</a:t>
            </a:r>
            <a:r>
              <a:rPr lang="en-US" altLang="ko-KR" dirty="0" smtClean="0">
                <a:solidFill>
                  <a:srgbClr val="FFFF00"/>
                </a:solidFill>
              </a:rPr>
              <a:t>. </a:t>
            </a:r>
            <a:r>
              <a:rPr lang="ko-KR" altLang="en-US" dirty="0" smtClean="0">
                <a:solidFill>
                  <a:srgbClr val="FFFF00"/>
                </a:solidFill>
              </a:rPr>
              <a:t>위 주소 검색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-61535" y="1656511"/>
            <a:ext cx="944143" cy="8640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b="1" dirty="0" smtClean="0">
                <a:solidFill>
                  <a:schemeClr val="tx1"/>
                </a:solidFill>
              </a:rPr>
              <a:t>1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  <p:sp>
        <p:nvSpPr>
          <p:cNvPr id="39" name="타원 38"/>
          <p:cNvSpPr/>
          <p:nvPr/>
        </p:nvSpPr>
        <p:spPr>
          <a:xfrm>
            <a:off x="-61536" y="3313041"/>
            <a:ext cx="944143" cy="8640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b="1" dirty="0">
                <a:solidFill>
                  <a:schemeClr val="tx1"/>
                </a:solidFill>
              </a:rPr>
              <a:t>2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-61537" y="4975302"/>
            <a:ext cx="944143" cy="8640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b="1" dirty="0">
                <a:solidFill>
                  <a:schemeClr val="tx1"/>
                </a:solidFill>
              </a:rPr>
              <a:t>3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6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3798</TotalTime>
  <Words>173</Words>
  <Application>Microsoft Office PowerPoint</Application>
  <PresentationFormat>사용자 지정</PresentationFormat>
  <Paragraphs>34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SAMSUNG</dc:creator>
  <cp:lastModifiedBy>SAMSUNG</cp:lastModifiedBy>
  <cp:revision>120</cp:revision>
  <cp:lastPrinted>2022-01-09T06:53:20Z</cp:lastPrinted>
  <dcterms:created xsi:type="dcterms:W3CDTF">2020-09-01T03:10:03Z</dcterms:created>
  <dcterms:modified xsi:type="dcterms:W3CDTF">2022-07-26T07:38:35Z</dcterms:modified>
</cp:coreProperties>
</file>